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1809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0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725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5773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337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4028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7896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5408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389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63114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1369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058F9-A41D-4E94-8DDC-99923AF265FC}" type="datetimeFigureOut">
              <a:rPr lang="es-CO" smtClean="0"/>
              <a:t>03/10/2016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8A583-0879-4451-BB31-967C5E3E765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614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7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4" y="29142"/>
            <a:ext cx="9131176" cy="6828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CO" sz="3000" dirty="0" smtClean="0">
                <a:solidFill>
                  <a:srgbClr val="FFFF00"/>
                </a:solidFill>
              </a:rPr>
              <a:t>PRESENTACIÓN DE LA EMPRESA AGROINDUSTRIAL RIOPAILA CASTILLA S.A  EN LA ALTILLANURA</a:t>
            </a:r>
            <a:endParaRPr lang="es-CO" sz="30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39812" y="2132856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s-CO" sz="2300" dirty="0" smtClean="0">
                <a:solidFill>
                  <a:srgbClr val="FFFF00"/>
                </a:solidFill>
              </a:rPr>
              <a:t>Objetivo: Presentar formalmente la empresa agroindustrial </a:t>
            </a:r>
            <a:r>
              <a:rPr lang="es-CO" sz="2300" dirty="0" err="1">
                <a:solidFill>
                  <a:srgbClr val="FFFF00"/>
                </a:solidFill>
              </a:rPr>
              <a:t>R</a:t>
            </a:r>
            <a:r>
              <a:rPr lang="es-CO" sz="2300" dirty="0" err="1" smtClean="0">
                <a:solidFill>
                  <a:srgbClr val="FFFF00"/>
                </a:solidFill>
              </a:rPr>
              <a:t>iopaila</a:t>
            </a:r>
            <a:r>
              <a:rPr lang="es-CO" sz="2300" dirty="0" smtClean="0">
                <a:solidFill>
                  <a:srgbClr val="FFFF00"/>
                </a:solidFill>
              </a:rPr>
              <a:t>  Castilla S.A, y realizar un proceso de atracción para los estudiantes de pregrado y egresados (Ingeniería Agroindustrial, Ingeniería  Agronómica,  Medicina Veterinaria y Zootecnia y Enfermería).  </a:t>
            </a:r>
            <a:endParaRPr lang="es-CO" sz="2300" dirty="0">
              <a:solidFill>
                <a:srgbClr val="FFFF00"/>
              </a:solidFill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8412" y="2132856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s-CO" sz="2300" dirty="0" smtClean="0">
                <a:solidFill>
                  <a:srgbClr val="FFFF00"/>
                </a:solidFill>
              </a:rPr>
              <a:t>Temas: </a:t>
            </a:r>
          </a:p>
          <a:p>
            <a:pPr lvl="1"/>
            <a:r>
              <a:rPr lang="es-CO" sz="2300" dirty="0" smtClean="0">
                <a:solidFill>
                  <a:srgbClr val="FFFF00"/>
                </a:solidFill>
              </a:rPr>
              <a:t>Empresas integrantes del grupo</a:t>
            </a:r>
          </a:p>
          <a:p>
            <a:pPr lvl="1"/>
            <a:r>
              <a:rPr lang="es-CO" sz="2300" dirty="0" smtClean="0">
                <a:solidFill>
                  <a:srgbClr val="FFFF00"/>
                </a:solidFill>
              </a:rPr>
              <a:t>Proyecto la conquista: Puerto López, Meta</a:t>
            </a:r>
          </a:p>
          <a:p>
            <a:pPr lvl="1"/>
            <a:r>
              <a:rPr lang="es-CO" sz="2300" dirty="0" smtClean="0">
                <a:solidFill>
                  <a:srgbClr val="FFFF00"/>
                </a:solidFill>
              </a:rPr>
              <a:t>Proyecto Veracruz: Santa Rosalía, Vichada. </a:t>
            </a:r>
          </a:p>
          <a:p>
            <a:pPr lvl="1"/>
            <a:r>
              <a:rPr lang="es-CO" sz="2300" dirty="0" smtClean="0">
                <a:solidFill>
                  <a:srgbClr val="FFFF00"/>
                </a:solidFill>
              </a:rPr>
              <a:t>Vacantes para pasantías y puestos fijos.</a:t>
            </a:r>
          </a:p>
          <a:p>
            <a:pPr lvl="1"/>
            <a:r>
              <a:rPr lang="es-CO" sz="2300" dirty="0" smtClean="0">
                <a:solidFill>
                  <a:srgbClr val="FFFF00"/>
                </a:solidFill>
              </a:rPr>
              <a:t>Fecha:  11  de octubre de 2016.</a:t>
            </a:r>
          </a:p>
          <a:p>
            <a:pPr lvl="1"/>
            <a:r>
              <a:rPr lang="es-CO" sz="2300" dirty="0" smtClean="0">
                <a:solidFill>
                  <a:srgbClr val="FFFF00"/>
                </a:solidFill>
              </a:rPr>
              <a:t>Hora: 8:00 am a 10:00 am.</a:t>
            </a:r>
          </a:p>
          <a:p>
            <a:pPr lvl="1"/>
            <a:r>
              <a:rPr lang="es-CO" sz="2300" dirty="0" smtClean="0">
                <a:solidFill>
                  <a:srgbClr val="FFFF00"/>
                </a:solidFill>
              </a:rPr>
              <a:t>Lugar: Auditorio Eduardo Carranza. Sede Barcelona </a:t>
            </a:r>
            <a:r>
              <a:rPr lang="es-CO" sz="2300" dirty="0" err="1" smtClean="0">
                <a:solidFill>
                  <a:srgbClr val="FFFF00"/>
                </a:solidFill>
              </a:rPr>
              <a:t>Unillanos</a:t>
            </a:r>
            <a:r>
              <a:rPr lang="es-CO" sz="2300" dirty="0" smtClean="0">
                <a:solidFill>
                  <a:srgbClr val="FFFF00"/>
                </a:solidFill>
              </a:rPr>
              <a:t>. </a:t>
            </a:r>
          </a:p>
          <a:p>
            <a:pPr marL="457200" lvl="1" indent="0">
              <a:buNone/>
            </a:pPr>
            <a:endParaRPr lang="es-CO" sz="23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0387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104</Words>
  <Application>Microsoft Office PowerPoint</Application>
  <PresentationFormat>Presentación en pantalla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LA EMPRESA AGROINDUSTRIAL RIOPAILA CASTILLA S.A  EN LA ALTILLANURA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LA EMPRESA AGROINDUSTRIAL RIOPAILA CASTILLA S.A  EN LA ALTILLANURA</dc:title>
  <dc:creator>UNILLANOS53</dc:creator>
  <cp:lastModifiedBy>UNILLANOS53</cp:lastModifiedBy>
  <cp:revision>1</cp:revision>
  <dcterms:created xsi:type="dcterms:W3CDTF">2016-10-03T15:53:12Z</dcterms:created>
  <dcterms:modified xsi:type="dcterms:W3CDTF">2016-10-03T15:54:43Z</dcterms:modified>
</cp:coreProperties>
</file>