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400" b="1" dirty="0"/>
              <a:t>LA UNIVERSIDAD DE LOS LLANOS Y EL GRUPO CEGER</a:t>
            </a:r>
            <a:br>
              <a:rPr lang="es-CO" sz="2400" b="1" dirty="0"/>
            </a:br>
            <a:r>
              <a:rPr lang="es-CO" sz="2400" b="1" dirty="0"/>
              <a:t> INVITAN AL </a:t>
            </a:r>
            <a:br>
              <a:rPr lang="es-CO" sz="2400" b="1" dirty="0"/>
            </a:br>
            <a:r>
              <a:rPr lang="es-CO" sz="2400" b="1" dirty="0"/>
              <a:t>DIPLOMADO AGRONEGOCIOS PARA EL DESARROLLO LOCAL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sz="2600" b="1" dirty="0"/>
              <a:t>Objetivo</a:t>
            </a:r>
            <a:r>
              <a:rPr lang="es-CO" sz="2600" dirty="0"/>
              <a:t>: Instruir a los participantes en los escenarios en los que se desarrollan los </a:t>
            </a:r>
            <a:r>
              <a:rPr lang="es-CO" sz="2600" dirty="0" err="1"/>
              <a:t>agronegocios</a:t>
            </a:r>
            <a:r>
              <a:rPr lang="es-CO" sz="2600" dirty="0"/>
              <a:t> con énfasis en el desarrollo local. </a:t>
            </a:r>
          </a:p>
          <a:p>
            <a:r>
              <a:rPr lang="es-CO" sz="2600" b="1" dirty="0"/>
              <a:t>Dirigido A</a:t>
            </a:r>
            <a:r>
              <a:rPr lang="es-CO" sz="2600" dirty="0"/>
              <a:t>: Estudiantes  universitarios de último semestre, empresarios, lideres gremiales, profesionales, representantes de ONG  y comunidad en general. </a:t>
            </a:r>
            <a:endParaRPr lang="es-CO" sz="2600" dirty="0" smtClean="0"/>
          </a:p>
          <a:p>
            <a:r>
              <a:rPr lang="es-CO" sz="2600" b="1" dirty="0" smtClean="0"/>
              <a:t>Facilitadores</a:t>
            </a:r>
            <a:r>
              <a:rPr lang="es-CO" sz="2600" dirty="0" smtClean="0"/>
              <a:t>: Profesionales en </a:t>
            </a:r>
            <a:r>
              <a:rPr lang="es-CO" sz="2600" dirty="0" err="1" smtClean="0"/>
              <a:t>agronegocios</a:t>
            </a:r>
            <a:r>
              <a:rPr lang="es-CO" sz="2600" dirty="0" smtClean="0"/>
              <a:t>. </a:t>
            </a:r>
            <a:endParaRPr lang="es-CO" sz="2600" dirty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/>
              <a:t>Presentación: </a:t>
            </a:r>
          </a:p>
          <a:p>
            <a:pPr lvl="1"/>
            <a:r>
              <a:rPr lang="es-CO" dirty="0"/>
              <a:t>Modalidad: Semipresencial</a:t>
            </a:r>
          </a:p>
          <a:p>
            <a:pPr lvl="1"/>
            <a:r>
              <a:rPr lang="es-CO" dirty="0"/>
              <a:t>Duración: 50 horas  Presenciales y 50 horas trabajo independiente</a:t>
            </a:r>
          </a:p>
          <a:p>
            <a:pPr lvl="1"/>
            <a:r>
              <a:rPr lang="es-CO" dirty="0"/>
              <a:t>Jornada:  Sábados  de </a:t>
            </a:r>
            <a:r>
              <a:rPr lang="es-CO" dirty="0" smtClean="0"/>
              <a:t>8 am </a:t>
            </a:r>
            <a:r>
              <a:rPr lang="es-CO" dirty="0"/>
              <a:t>a 1 pm. </a:t>
            </a:r>
            <a:r>
              <a:rPr lang="es-CO" dirty="0" smtClean="0"/>
              <a:t> Inicia 8 de octubre de 2016. Cupos limitados. </a:t>
            </a:r>
            <a:endParaRPr lang="es-CO" dirty="0"/>
          </a:p>
          <a:p>
            <a:pPr lvl="1"/>
            <a:r>
              <a:rPr lang="es-CO" dirty="0"/>
              <a:t>Lugar: </a:t>
            </a:r>
            <a:r>
              <a:rPr lang="es-CO" dirty="0" err="1"/>
              <a:t>Unillanos</a:t>
            </a:r>
            <a:r>
              <a:rPr lang="es-CO" dirty="0"/>
              <a:t> sede El Emporio. </a:t>
            </a:r>
          </a:p>
          <a:p>
            <a:pPr lvl="1"/>
            <a:r>
              <a:rPr lang="es-CO" dirty="0"/>
              <a:t>Inversión:  $ </a:t>
            </a:r>
            <a:r>
              <a:rPr lang="es-CO" dirty="0" smtClean="0"/>
              <a:t>850.000/persona</a:t>
            </a:r>
            <a:endParaRPr lang="es-CO" dirty="0"/>
          </a:p>
          <a:p>
            <a:pPr lvl="1"/>
            <a:r>
              <a:rPr lang="es-CO" dirty="0"/>
              <a:t>Contacto: Grupo CEGER </a:t>
            </a:r>
            <a:r>
              <a:rPr lang="es-CO" dirty="0" err="1"/>
              <a:t>Unillanos</a:t>
            </a:r>
            <a:r>
              <a:rPr lang="es-CO" dirty="0"/>
              <a:t>, El Emporio.  </a:t>
            </a:r>
            <a:r>
              <a:rPr lang="es-CO" dirty="0" smtClean="0"/>
              <a:t>Jorge León. 3124635488 </a:t>
            </a:r>
            <a:r>
              <a:rPr lang="es-CO" dirty="0" err="1" smtClean="0"/>
              <a:t>ó</a:t>
            </a:r>
            <a:r>
              <a:rPr lang="es-CO" dirty="0" smtClean="0"/>
              <a:t> email: pbilbao@unillanos.edu.co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2887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1267</TotalTime>
  <Words>125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LA UNIVERSIDAD DE LOS LLANOS Y EL GRUPO CEGER  INVITAN AL  DIPLOMADO AGRONEGOCIOS PARA EL DESARROLLO LOCAL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DIPLOMADO AGRONEGOCIOS PARA EL DESARROLLO LOCAL</dc:title>
  <dc:creator>UNILLANOS</dc:creator>
  <cp:lastModifiedBy>UNILLANOS53</cp:lastModifiedBy>
  <cp:revision>21</cp:revision>
  <dcterms:created xsi:type="dcterms:W3CDTF">2016-09-28T20:26:31Z</dcterms:created>
  <dcterms:modified xsi:type="dcterms:W3CDTF">2016-10-03T15:55:59Z</dcterms:modified>
</cp:coreProperties>
</file>